
<file path=[Content_Types].xml><?xml version="1.0" encoding="utf-8"?>
<Types xmlns="http://schemas.openxmlformats.org/package/2006/content-types"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custDataLst>
    <p:tags r:id="rId1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8" Type="http://schemas.openxmlformats.org/officeDocument/2006/relationships/tags" Target="tags/tag87.xml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330" y="1555115"/>
            <a:ext cx="5233035" cy="4608195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4.xml"/><Relationship Id="rId2" Type="http://schemas.openxmlformats.org/officeDocument/2006/relationships/image" Target="../media/image1.jpe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2.xml"/><Relationship Id="rId2" Type="http://schemas.openxmlformats.org/officeDocument/2006/relationships/image" Target="../media/image10.jpeg"/><Relationship Id="rId1" Type="http://schemas.openxmlformats.org/officeDocument/2006/relationships/tags" Target="../tags/tag81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4.xml"/><Relationship Id="rId2" Type="http://schemas.openxmlformats.org/officeDocument/2006/relationships/image" Target="../media/image11.jpeg"/><Relationship Id="rId1" Type="http://schemas.openxmlformats.org/officeDocument/2006/relationships/tags" Target="../tags/tag8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6.xml"/><Relationship Id="rId2" Type="http://schemas.openxmlformats.org/officeDocument/2006/relationships/image" Target="../media/image12.jpeg"/><Relationship Id="rId1" Type="http://schemas.openxmlformats.org/officeDocument/2006/relationships/tags" Target="../tags/tag85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6.xml"/><Relationship Id="rId2" Type="http://schemas.openxmlformats.org/officeDocument/2006/relationships/image" Target="../media/image2.jpeg"/><Relationship Id="rId1" Type="http://schemas.openxmlformats.org/officeDocument/2006/relationships/tags" Target="../tags/tag65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8.xml"/><Relationship Id="rId2" Type="http://schemas.openxmlformats.org/officeDocument/2006/relationships/image" Target="../media/image3.jpeg"/><Relationship Id="rId1" Type="http://schemas.openxmlformats.org/officeDocument/2006/relationships/tags" Target="../tags/tag67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0.xml"/><Relationship Id="rId2" Type="http://schemas.openxmlformats.org/officeDocument/2006/relationships/image" Target="../media/image4.jpeg"/><Relationship Id="rId1" Type="http://schemas.openxmlformats.org/officeDocument/2006/relationships/tags" Target="../tags/tag69.xml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2.xml"/><Relationship Id="rId2" Type="http://schemas.openxmlformats.org/officeDocument/2006/relationships/image" Target="../media/image5.jpeg"/><Relationship Id="rId1" Type="http://schemas.openxmlformats.org/officeDocument/2006/relationships/tags" Target="../tags/tag71.x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4.xml"/><Relationship Id="rId2" Type="http://schemas.openxmlformats.org/officeDocument/2006/relationships/image" Target="../media/image6.jpeg"/><Relationship Id="rId1" Type="http://schemas.openxmlformats.org/officeDocument/2006/relationships/tags" Target="../tags/tag7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6.xml"/><Relationship Id="rId2" Type="http://schemas.openxmlformats.org/officeDocument/2006/relationships/image" Target="../media/image7.jpeg"/><Relationship Id="rId1" Type="http://schemas.openxmlformats.org/officeDocument/2006/relationships/tags" Target="../tags/tag75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8.xml"/><Relationship Id="rId2" Type="http://schemas.openxmlformats.org/officeDocument/2006/relationships/image" Target="../media/image8.jpeg"/><Relationship Id="rId1" Type="http://schemas.openxmlformats.org/officeDocument/2006/relationships/tags" Target="../tags/tag77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0.xml"/><Relationship Id="rId2" Type="http://schemas.openxmlformats.org/officeDocument/2006/relationships/image" Target="../media/image9.jpeg"/><Relationship Id="rId1" Type="http://schemas.openxmlformats.org/officeDocument/2006/relationships/tags" Target="../tags/tag7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微信图片_20230314193424_0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20470"/>
            <a:ext cx="12192000" cy="4416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MING\Desktop\images\新建文件夹\微信图片_20230314193424_19.jpg微信图片_20230314193424_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1220788"/>
            <a:ext cx="12191365" cy="4415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MING\Desktop\images\新建文件夹\微信图片_20230314193424_21.jpg微信图片_20230314193424_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1220788"/>
            <a:ext cx="12191365" cy="4415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MING\Desktop\images\新建文件夹\微信图片_20230314193424_23.jpg微信图片_20230314193424_2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1220788"/>
            <a:ext cx="12191365" cy="4415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MING\Desktop\images\新建文件夹\微信图片_20230314193424_03.jpg微信图片_20230314193424_0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1220470"/>
            <a:ext cx="12191365" cy="4416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MING\Desktop\images\新建文件夹\微信图片_20230314193424_05.jpg微信图片_20230314193424_0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1220470"/>
            <a:ext cx="12191365" cy="4416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MING\Desktop\images\新建文件夹\微信图片_20230314193424_07.jpg微信图片_20230314193424_0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1220470"/>
            <a:ext cx="12191365" cy="4416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MING\Desktop\images\新建文件夹\微信图片_20230314193424_09.jpg微信图片_20230314193424_0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1220470"/>
            <a:ext cx="12191365" cy="4416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MING\Desktop\images\新建文件夹\微信图片_20230314193424_11.jpg微信图片_20230314193424_1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1220470"/>
            <a:ext cx="12191365" cy="4416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MING\Desktop\images\新建文件夹\微信图片_20230314193424_13.jpg微信图片_20230314193424_1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1220470"/>
            <a:ext cx="12191365" cy="44164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MING\Desktop\images\新建文件夹\微信图片_20230314193424_15.jpg微信图片_20230314193424_1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1220788"/>
            <a:ext cx="12191365" cy="4415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1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C:\Users\MING\Desktop\images\新建文件夹\微信图片_20230314193424_17.jpg微信图片_20230314193424_1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18" y="1220788"/>
            <a:ext cx="12191365" cy="44157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000">
        <p:cover dir="d"/>
      </p:transition>
    </mc:Choice>
    <mc:Fallback>
      <p:transition spd="slow">
        <p:cover dir="d"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176_1*b*1"/>
  <p:tag name="KSO_WM_TEMPLATE_CATEGORY" val="custom"/>
  <p:tag name="KSO_WM_TEMPLATE_INDEX" val="20205176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p="http://schemas.openxmlformats.org/presentationml/2006/main">
  <p:tag name="COMMONDATA" val="eyJoZGlkIjoiYmM3NWMwMjVmZDFhNTkwYmI0NWNjN2MzMzBiZmM0OGYifQ==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/>
            </a:gs>
            <a:gs pos="100000">
              <a:schemeClr val="phClr">
                <a:lumMod val="85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12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12</vt:i4>
      </vt:variant>
    </vt:vector>
  </HeadingPairs>
  <TitlesOfParts>
    <vt:vector size="20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张强明</cp:lastModifiedBy>
  <cp:revision>177</cp:revision>
  <dcterms:created xsi:type="dcterms:W3CDTF">2019-06-19T02:08:00Z</dcterms:created>
  <dcterms:modified xsi:type="dcterms:W3CDTF">2023-03-15T06:56:26Z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2052-11.1.0.12970</vt:lpwstr>
  </property>
  <property fmtid="{D5CDD505-2E9C-101B-9397-08002B2CF9AE}" pid="3" name="ICV">
    <vt:lpwstr>6A63689F1B4E4CA69AA79C9CB1665D05</vt:lpwstr>
  </property>
</Properties>
</file>